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87" r:id="rId15"/>
    <p:sldId id="267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91" r:id="rId26"/>
    <p:sldId id="288" r:id="rId27"/>
    <p:sldId id="289" r:id="rId28"/>
    <p:sldId id="290" r:id="rId29"/>
    <p:sldId id="298" r:id="rId30"/>
    <p:sldId id="280" r:id="rId31"/>
    <p:sldId id="292" r:id="rId32"/>
    <p:sldId id="293" r:id="rId33"/>
    <p:sldId id="294" r:id="rId34"/>
    <p:sldId id="295" r:id="rId35"/>
    <p:sldId id="296" r:id="rId36"/>
    <p:sldId id="285" r:id="rId37"/>
    <p:sldId id="286" r:id="rId38"/>
    <p:sldId id="299" r:id="rId39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2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40D14E-0E53-40A3-AB84-907C407C080C}" type="doc">
      <dgm:prSet loTypeId="urn:microsoft.com/office/officeart/2005/8/layout/vList5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79C1B049-2633-4239-B300-E14FBD66F4D9}">
      <dgm:prSet phldrT="[Text]"/>
      <dgm:spPr/>
      <dgm:t>
        <a:bodyPr/>
        <a:lstStyle/>
        <a:p>
          <a:r>
            <a:rPr lang="en-US" dirty="0" smtClean="0"/>
            <a:t>Boilers &amp; Heaters</a:t>
          </a:r>
          <a:endParaRPr lang="en-US" dirty="0"/>
        </a:p>
      </dgm:t>
    </dgm:pt>
    <dgm:pt modelId="{99A85C51-EE03-482B-9B5C-85D7212FAADA}" type="parTrans" cxnId="{7F793258-892F-4237-8EAC-EA0D8D7AC3CD}">
      <dgm:prSet/>
      <dgm:spPr/>
      <dgm:t>
        <a:bodyPr/>
        <a:lstStyle/>
        <a:p>
          <a:endParaRPr lang="en-US"/>
        </a:p>
      </dgm:t>
    </dgm:pt>
    <dgm:pt modelId="{25DFC229-20CC-48DD-B621-EE185DA35FCC}" type="sibTrans" cxnId="{7F793258-892F-4237-8EAC-EA0D8D7AC3CD}">
      <dgm:prSet/>
      <dgm:spPr/>
      <dgm:t>
        <a:bodyPr/>
        <a:lstStyle/>
        <a:p>
          <a:endParaRPr lang="en-US"/>
        </a:p>
      </dgm:t>
    </dgm:pt>
    <dgm:pt modelId="{D8E7023C-CE2E-4550-A9E9-B5C2301BD798}">
      <dgm:prSet phldrT="[Text]"/>
      <dgm:spPr/>
      <dgm:t>
        <a:bodyPr/>
        <a:lstStyle/>
        <a:p>
          <a:r>
            <a:rPr lang="en-US" dirty="0" smtClean="0"/>
            <a:t>5 million Btu/hr or greater </a:t>
          </a:r>
          <a:endParaRPr lang="en-US" dirty="0"/>
        </a:p>
      </dgm:t>
    </dgm:pt>
    <dgm:pt modelId="{D1FCD1D7-D459-4C47-9472-D7B707D5676A}" type="parTrans" cxnId="{23E0892B-F335-4DD6-8996-2B5D21EE548E}">
      <dgm:prSet/>
      <dgm:spPr/>
      <dgm:t>
        <a:bodyPr/>
        <a:lstStyle/>
        <a:p>
          <a:endParaRPr lang="en-US"/>
        </a:p>
      </dgm:t>
    </dgm:pt>
    <dgm:pt modelId="{EF5AADFB-4A87-4E90-A10E-9489A81F1AEF}" type="sibTrans" cxnId="{23E0892B-F335-4DD6-8996-2B5D21EE548E}">
      <dgm:prSet/>
      <dgm:spPr/>
      <dgm:t>
        <a:bodyPr/>
        <a:lstStyle/>
        <a:p>
          <a:endParaRPr lang="en-US"/>
        </a:p>
      </dgm:t>
    </dgm:pt>
    <dgm:pt modelId="{64421DA4-D14D-488C-AC4E-FED58808BA72}">
      <dgm:prSet phldrT="[Text]"/>
      <dgm:spPr/>
      <dgm:t>
        <a:bodyPr/>
        <a:lstStyle/>
        <a:p>
          <a:endParaRPr lang="en-US" dirty="0"/>
        </a:p>
      </dgm:t>
    </dgm:pt>
    <dgm:pt modelId="{8C35B565-E419-43AE-B02E-309F5395B92D}" type="parTrans" cxnId="{0F9738D8-113C-4943-ADE1-6BA6942BED8F}">
      <dgm:prSet/>
      <dgm:spPr/>
      <dgm:t>
        <a:bodyPr/>
        <a:lstStyle/>
        <a:p>
          <a:endParaRPr lang="en-US"/>
        </a:p>
      </dgm:t>
    </dgm:pt>
    <dgm:pt modelId="{FE9D5ABB-2456-4E0B-AE72-6A71DE1F3394}" type="sibTrans" cxnId="{0F9738D8-113C-4943-ADE1-6BA6942BED8F}">
      <dgm:prSet/>
      <dgm:spPr/>
      <dgm:t>
        <a:bodyPr/>
        <a:lstStyle/>
        <a:p>
          <a:endParaRPr lang="en-US"/>
        </a:p>
      </dgm:t>
    </dgm:pt>
    <dgm:pt modelId="{62F52832-0407-42D6-85D4-72198534C117}" type="pres">
      <dgm:prSet presAssocID="{4740D14E-0E53-40A3-AB84-907C407C08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408F51-C8AA-4A01-849B-02D1558B33A1}" type="pres">
      <dgm:prSet presAssocID="{79C1B049-2633-4239-B300-E14FBD66F4D9}" presName="linNode" presStyleCnt="0"/>
      <dgm:spPr/>
    </dgm:pt>
    <dgm:pt modelId="{95693365-2B72-4463-BF7F-4FB367852AB0}" type="pres">
      <dgm:prSet presAssocID="{79C1B049-2633-4239-B300-E14FBD66F4D9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F54D6-9AAD-402E-8ADC-6B057E00F4FE}" type="pres">
      <dgm:prSet presAssocID="{79C1B049-2633-4239-B300-E14FBD66F4D9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B5ACB2-1DE4-467A-B0D7-86EA0D7F721A}" type="presOf" srcId="{79C1B049-2633-4239-B300-E14FBD66F4D9}" destId="{95693365-2B72-4463-BF7F-4FB367852AB0}" srcOrd="0" destOrd="0" presId="urn:microsoft.com/office/officeart/2005/8/layout/vList5"/>
    <dgm:cxn modelId="{D14224BE-39AE-4267-867F-82F660BD3383}" type="presOf" srcId="{64421DA4-D14D-488C-AC4E-FED58808BA72}" destId="{205F54D6-9AAD-402E-8ADC-6B057E00F4FE}" srcOrd="0" destOrd="1" presId="urn:microsoft.com/office/officeart/2005/8/layout/vList5"/>
    <dgm:cxn modelId="{E45C05FA-8DF8-4446-BD23-01AE951B558E}" type="presOf" srcId="{4740D14E-0E53-40A3-AB84-907C407C080C}" destId="{62F52832-0407-42D6-85D4-72198534C117}" srcOrd="0" destOrd="0" presId="urn:microsoft.com/office/officeart/2005/8/layout/vList5"/>
    <dgm:cxn modelId="{0F9738D8-113C-4943-ADE1-6BA6942BED8F}" srcId="{79C1B049-2633-4239-B300-E14FBD66F4D9}" destId="{64421DA4-D14D-488C-AC4E-FED58808BA72}" srcOrd="1" destOrd="0" parTransId="{8C35B565-E419-43AE-B02E-309F5395B92D}" sibTransId="{FE9D5ABB-2456-4E0B-AE72-6A71DE1F3394}"/>
    <dgm:cxn modelId="{23E0892B-F335-4DD6-8996-2B5D21EE548E}" srcId="{79C1B049-2633-4239-B300-E14FBD66F4D9}" destId="{D8E7023C-CE2E-4550-A9E9-B5C2301BD798}" srcOrd="0" destOrd="0" parTransId="{D1FCD1D7-D459-4C47-9472-D7B707D5676A}" sibTransId="{EF5AADFB-4A87-4E90-A10E-9489A81F1AEF}"/>
    <dgm:cxn modelId="{B687A22E-CE44-4EA9-B52F-EBF8023B3571}" type="presOf" srcId="{D8E7023C-CE2E-4550-A9E9-B5C2301BD798}" destId="{205F54D6-9AAD-402E-8ADC-6B057E00F4FE}" srcOrd="0" destOrd="0" presId="urn:microsoft.com/office/officeart/2005/8/layout/vList5"/>
    <dgm:cxn modelId="{7F793258-892F-4237-8EAC-EA0D8D7AC3CD}" srcId="{4740D14E-0E53-40A3-AB84-907C407C080C}" destId="{79C1B049-2633-4239-B300-E14FBD66F4D9}" srcOrd="0" destOrd="0" parTransId="{99A85C51-EE03-482B-9B5C-85D7212FAADA}" sibTransId="{25DFC229-20CC-48DD-B621-EE185DA35FCC}"/>
    <dgm:cxn modelId="{F59E4552-0956-4D60-9BEA-10C31C13FD41}" type="presParOf" srcId="{62F52832-0407-42D6-85D4-72198534C117}" destId="{04408F51-C8AA-4A01-849B-02D1558B33A1}" srcOrd="0" destOrd="0" presId="urn:microsoft.com/office/officeart/2005/8/layout/vList5"/>
    <dgm:cxn modelId="{2593898E-E080-4016-AFAC-E3D4A8012B5B}" type="presParOf" srcId="{04408F51-C8AA-4A01-849B-02D1558B33A1}" destId="{95693365-2B72-4463-BF7F-4FB367852AB0}" srcOrd="0" destOrd="0" presId="urn:microsoft.com/office/officeart/2005/8/layout/vList5"/>
    <dgm:cxn modelId="{7AF13AB1-E2BF-4D4A-870E-C77B186170A1}" type="presParOf" srcId="{04408F51-C8AA-4A01-849B-02D1558B33A1}" destId="{205F54D6-9AAD-402E-8ADC-6B057E00F4FE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EEC81A-0ACF-4001-BD60-4FDAAC8B0AC3}" type="doc">
      <dgm:prSet loTypeId="urn:microsoft.com/office/officeart/2005/8/layout/vList5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5397630A-7F91-44E2-83B2-655068A00C5F}">
      <dgm:prSet phldrT="[Text]"/>
      <dgm:spPr/>
      <dgm:t>
        <a:bodyPr/>
        <a:lstStyle/>
        <a:p>
          <a:r>
            <a:rPr lang="en-US" dirty="0" err="1" smtClean="0"/>
            <a:t>NOx</a:t>
          </a:r>
          <a:endParaRPr lang="en-US" dirty="0"/>
        </a:p>
      </dgm:t>
    </dgm:pt>
    <dgm:pt modelId="{B328B7A4-60A9-45B9-98EF-B163F7EA37E4}" type="parTrans" cxnId="{5F947FA8-4010-43AD-9AD1-77B59DDBD0C2}">
      <dgm:prSet/>
      <dgm:spPr/>
      <dgm:t>
        <a:bodyPr/>
        <a:lstStyle/>
        <a:p>
          <a:endParaRPr lang="en-US"/>
        </a:p>
      </dgm:t>
    </dgm:pt>
    <dgm:pt modelId="{4C889623-8377-4C7F-AA8A-652DD13015F2}" type="sibTrans" cxnId="{5F947FA8-4010-43AD-9AD1-77B59DDBD0C2}">
      <dgm:prSet/>
      <dgm:spPr/>
      <dgm:t>
        <a:bodyPr/>
        <a:lstStyle/>
        <a:p>
          <a:endParaRPr lang="en-US"/>
        </a:p>
      </dgm:t>
    </dgm:pt>
    <dgm:pt modelId="{3C297226-554B-40EF-99A9-B5091080495B}">
      <dgm:prSet phldrT="[Text]"/>
      <dgm:spPr/>
      <dgm:t>
        <a:bodyPr/>
        <a:lstStyle/>
        <a:p>
          <a:r>
            <a:rPr lang="en-US" dirty="0" smtClean="0"/>
            <a:t>CO</a:t>
          </a:r>
          <a:endParaRPr lang="en-US" dirty="0"/>
        </a:p>
      </dgm:t>
    </dgm:pt>
    <dgm:pt modelId="{686839FE-FA8D-48E5-9ED5-B4A1D2E0917C}" type="parTrans" cxnId="{C4253D36-A14C-45AB-9C86-A747F4A78B67}">
      <dgm:prSet/>
      <dgm:spPr/>
      <dgm:t>
        <a:bodyPr/>
        <a:lstStyle/>
        <a:p>
          <a:endParaRPr lang="en-US"/>
        </a:p>
      </dgm:t>
    </dgm:pt>
    <dgm:pt modelId="{84B1C030-23BD-4599-A998-B06031785259}" type="sibTrans" cxnId="{C4253D36-A14C-45AB-9C86-A747F4A78B67}">
      <dgm:prSet/>
      <dgm:spPr/>
      <dgm:t>
        <a:bodyPr/>
        <a:lstStyle/>
        <a:p>
          <a:endParaRPr lang="en-US"/>
        </a:p>
      </dgm:t>
    </dgm:pt>
    <dgm:pt modelId="{F4095384-594E-4768-9203-7CE4558FCE08}" type="pres">
      <dgm:prSet presAssocID="{B7EEC81A-0ACF-4001-BD60-4FDAAC8B0A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579789-C80F-4544-83F8-179AD122DEC4}" type="pres">
      <dgm:prSet presAssocID="{5397630A-7F91-44E2-83B2-655068A00C5F}" presName="linNode" presStyleCnt="0"/>
      <dgm:spPr/>
    </dgm:pt>
    <dgm:pt modelId="{C654BD26-1BD1-49D7-8EE5-EF1B1AA40A00}" type="pres">
      <dgm:prSet presAssocID="{5397630A-7F91-44E2-83B2-655068A00C5F}" presName="parentText" presStyleLbl="node1" presStyleIdx="0" presStyleCnt="2" custScaleX="19321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BAFCCE6-864C-4377-9D6C-CC224E9C805B}" type="pres">
      <dgm:prSet presAssocID="{4C889623-8377-4C7F-AA8A-652DD13015F2}" presName="sp" presStyleCnt="0"/>
      <dgm:spPr/>
    </dgm:pt>
    <dgm:pt modelId="{34290BF3-D789-4BCF-B3B6-424053AB06D6}" type="pres">
      <dgm:prSet presAssocID="{3C297226-554B-40EF-99A9-B5091080495B}" presName="linNode" presStyleCnt="0"/>
      <dgm:spPr/>
    </dgm:pt>
    <dgm:pt modelId="{5685A5C4-EDFE-4F87-907B-E916F06D6D4F}" type="pres">
      <dgm:prSet presAssocID="{3C297226-554B-40EF-99A9-B5091080495B}" presName="parentText" presStyleLbl="node1" presStyleIdx="1" presStyleCnt="2" custScaleX="1954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947FA8-4010-43AD-9AD1-77B59DDBD0C2}" srcId="{B7EEC81A-0ACF-4001-BD60-4FDAAC8B0AC3}" destId="{5397630A-7F91-44E2-83B2-655068A00C5F}" srcOrd="0" destOrd="0" parTransId="{B328B7A4-60A9-45B9-98EF-B163F7EA37E4}" sibTransId="{4C889623-8377-4C7F-AA8A-652DD13015F2}"/>
    <dgm:cxn modelId="{C91CD1ED-4026-4F2E-A521-88FFBAAA5EF1}" type="presOf" srcId="{B7EEC81A-0ACF-4001-BD60-4FDAAC8B0AC3}" destId="{F4095384-594E-4768-9203-7CE4558FCE08}" srcOrd="0" destOrd="0" presId="urn:microsoft.com/office/officeart/2005/8/layout/vList5"/>
    <dgm:cxn modelId="{A74B3C63-9F4A-4773-AA2B-A5D753CE3ABE}" type="presOf" srcId="{5397630A-7F91-44E2-83B2-655068A00C5F}" destId="{C654BD26-1BD1-49D7-8EE5-EF1B1AA40A00}" srcOrd="0" destOrd="0" presId="urn:microsoft.com/office/officeart/2005/8/layout/vList5"/>
    <dgm:cxn modelId="{C4253D36-A14C-45AB-9C86-A747F4A78B67}" srcId="{B7EEC81A-0ACF-4001-BD60-4FDAAC8B0AC3}" destId="{3C297226-554B-40EF-99A9-B5091080495B}" srcOrd="1" destOrd="0" parTransId="{686839FE-FA8D-48E5-9ED5-B4A1D2E0917C}" sibTransId="{84B1C030-23BD-4599-A998-B06031785259}"/>
    <dgm:cxn modelId="{F0F8F770-622C-4AC0-A475-D13C9966CA6A}" type="presOf" srcId="{3C297226-554B-40EF-99A9-B5091080495B}" destId="{5685A5C4-EDFE-4F87-907B-E916F06D6D4F}" srcOrd="0" destOrd="0" presId="urn:microsoft.com/office/officeart/2005/8/layout/vList5"/>
    <dgm:cxn modelId="{CA3AB912-2104-467C-83D0-939775253326}" type="presParOf" srcId="{F4095384-594E-4768-9203-7CE4558FCE08}" destId="{B0579789-C80F-4544-83F8-179AD122DEC4}" srcOrd="0" destOrd="0" presId="urn:microsoft.com/office/officeart/2005/8/layout/vList5"/>
    <dgm:cxn modelId="{24231620-C35A-49F5-ADDA-8C3270A25F89}" type="presParOf" srcId="{B0579789-C80F-4544-83F8-179AD122DEC4}" destId="{C654BD26-1BD1-49D7-8EE5-EF1B1AA40A00}" srcOrd="0" destOrd="0" presId="urn:microsoft.com/office/officeart/2005/8/layout/vList5"/>
    <dgm:cxn modelId="{F41AC892-70DA-48DD-AA04-3F9BA4CA98AD}" type="presParOf" srcId="{F4095384-594E-4768-9203-7CE4558FCE08}" destId="{1BAFCCE6-864C-4377-9D6C-CC224E9C805B}" srcOrd="1" destOrd="0" presId="urn:microsoft.com/office/officeart/2005/8/layout/vList5"/>
    <dgm:cxn modelId="{762B3B49-AAFA-4381-B6E5-0BB7FA144808}" type="presParOf" srcId="{F4095384-594E-4768-9203-7CE4558FCE08}" destId="{34290BF3-D789-4BCF-B3B6-424053AB06D6}" srcOrd="2" destOrd="0" presId="urn:microsoft.com/office/officeart/2005/8/layout/vList5"/>
    <dgm:cxn modelId="{7EFA6240-B568-400B-8BBD-168E17E3CB48}" type="presParOf" srcId="{34290BF3-D789-4BCF-B3B6-424053AB06D6}" destId="{5685A5C4-EDFE-4F87-907B-E916F06D6D4F}" srcOrd="0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B70DAE-BAFC-410C-BD86-F77463F0F06F}" type="doc">
      <dgm:prSet loTypeId="urn:microsoft.com/office/officeart/2005/8/layout/vList5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E17A3015-A249-42E4-9714-ADFDF7713592}">
      <dgm:prSet phldrT="[Text]"/>
      <dgm:spPr/>
      <dgm:t>
        <a:bodyPr/>
        <a:lstStyle/>
        <a:p>
          <a:r>
            <a:rPr lang="en-US" dirty="0" smtClean="0"/>
            <a:t>&gt;20 </a:t>
          </a:r>
          <a:r>
            <a:rPr lang="en-US" dirty="0" err="1" smtClean="0"/>
            <a:t>MMBtu</a:t>
          </a:r>
          <a:r>
            <a:rPr lang="en-US" dirty="0" smtClean="0"/>
            <a:t>/hr</a:t>
          </a:r>
          <a:endParaRPr lang="en-US" dirty="0"/>
        </a:p>
      </dgm:t>
    </dgm:pt>
    <dgm:pt modelId="{1C9A4643-DE62-446E-93A4-5C9B17B83085}" type="parTrans" cxnId="{2054B0BF-07BF-46BE-9698-9B41D01089B3}">
      <dgm:prSet/>
      <dgm:spPr/>
      <dgm:t>
        <a:bodyPr/>
        <a:lstStyle/>
        <a:p>
          <a:endParaRPr lang="en-US"/>
        </a:p>
      </dgm:t>
    </dgm:pt>
    <dgm:pt modelId="{1ED2019E-3F20-449B-A89D-37727885AC42}" type="sibTrans" cxnId="{2054B0BF-07BF-46BE-9698-9B41D01089B3}">
      <dgm:prSet/>
      <dgm:spPr/>
      <dgm:t>
        <a:bodyPr/>
        <a:lstStyle/>
        <a:p>
          <a:endParaRPr lang="en-US"/>
        </a:p>
      </dgm:t>
    </dgm:pt>
    <dgm:pt modelId="{2B2A078E-BBE9-4C44-AC3C-447C1C373E34}">
      <dgm:prSet phldrT="[Text]"/>
      <dgm:spPr/>
      <dgm:t>
        <a:bodyPr/>
        <a:lstStyle/>
        <a:p>
          <a:r>
            <a:rPr lang="en-US" dirty="0" smtClean="0"/>
            <a:t>Already required</a:t>
          </a:r>
          <a:endParaRPr lang="en-US" dirty="0"/>
        </a:p>
      </dgm:t>
    </dgm:pt>
    <dgm:pt modelId="{C4D18449-CDA7-4E67-AAAE-A1312D638984}" type="parTrans" cxnId="{13DF5C81-7AAB-486F-8169-C0DED929BD18}">
      <dgm:prSet/>
      <dgm:spPr/>
      <dgm:t>
        <a:bodyPr/>
        <a:lstStyle/>
        <a:p>
          <a:endParaRPr lang="en-US"/>
        </a:p>
      </dgm:t>
    </dgm:pt>
    <dgm:pt modelId="{6687B7B5-1806-434F-ADAB-A618DCA32E23}" type="sibTrans" cxnId="{13DF5C81-7AAB-486F-8169-C0DED929BD18}">
      <dgm:prSet/>
      <dgm:spPr/>
      <dgm:t>
        <a:bodyPr/>
        <a:lstStyle/>
        <a:p>
          <a:endParaRPr lang="en-US"/>
        </a:p>
      </dgm:t>
    </dgm:pt>
    <dgm:pt modelId="{4624F464-D7F2-4BDF-A3AF-F1995BFE2857}">
      <dgm:prSet phldrT="[Text]"/>
      <dgm:spPr/>
      <dgm:t>
        <a:bodyPr/>
        <a:lstStyle/>
        <a:p>
          <a:r>
            <a:rPr lang="en-US" u="sng" dirty="0" smtClean="0"/>
            <a:t>&gt;</a:t>
          </a:r>
          <a:r>
            <a:rPr lang="en-US" dirty="0" smtClean="0"/>
            <a:t>10 </a:t>
          </a:r>
          <a:r>
            <a:rPr lang="en-US" dirty="0" err="1" smtClean="0"/>
            <a:t>MMBtu</a:t>
          </a:r>
          <a:r>
            <a:rPr lang="en-US" dirty="0" smtClean="0"/>
            <a:t>/hr but &lt;20 </a:t>
          </a:r>
          <a:r>
            <a:rPr lang="en-US" dirty="0" err="1" smtClean="0"/>
            <a:t>MMBtu</a:t>
          </a:r>
          <a:r>
            <a:rPr lang="en-US" dirty="0" smtClean="0"/>
            <a:t>/hr</a:t>
          </a:r>
          <a:endParaRPr lang="en-US" dirty="0"/>
        </a:p>
      </dgm:t>
    </dgm:pt>
    <dgm:pt modelId="{BF1975CC-4F40-46CA-AF9A-F1612A207326}" type="parTrans" cxnId="{BF51437A-E186-435D-9373-D90F55E19F74}">
      <dgm:prSet/>
      <dgm:spPr/>
      <dgm:t>
        <a:bodyPr/>
        <a:lstStyle/>
        <a:p>
          <a:endParaRPr lang="en-US"/>
        </a:p>
      </dgm:t>
    </dgm:pt>
    <dgm:pt modelId="{C9E42275-DDD0-45A8-9C5F-C2D596F2EC0F}" type="sibTrans" cxnId="{BF51437A-E186-435D-9373-D90F55E19F74}">
      <dgm:prSet/>
      <dgm:spPr/>
      <dgm:t>
        <a:bodyPr/>
        <a:lstStyle/>
        <a:p>
          <a:endParaRPr lang="en-US"/>
        </a:p>
      </dgm:t>
    </dgm:pt>
    <dgm:pt modelId="{EAE5F3B7-1F29-40A2-A3AB-923C545CC266}">
      <dgm:prSet phldrT="[Text]"/>
      <dgm:spPr/>
      <dgm:t>
        <a:bodyPr/>
        <a:lstStyle/>
        <a:p>
          <a:r>
            <a:rPr lang="en-US" dirty="0" smtClean="0"/>
            <a:t>Already required</a:t>
          </a:r>
          <a:endParaRPr lang="en-US" dirty="0"/>
        </a:p>
      </dgm:t>
    </dgm:pt>
    <dgm:pt modelId="{B94228AC-22AC-4F2A-91E9-851612FA9159}" type="parTrans" cxnId="{8BE7E582-DC11-4DBA-B238-701FC370F017}">
      <dgm:prSet/>
      <dgm:spPr/>
      <dgm:t>
        <a:bodyPr/>
        <a:lstStyle/>
        <a:p>
          <a:endParaRPr lang="en-US"/>
        </a:p>
      </dgm:t>
    </dgm:pt>
    <dgm:pt modelId="{B94A92E7-F4BC-4A77-9AC5-B19EF6F1CF55}" type="sibTrans" cxnId="{8BE7E582-DC11-4DBA-B238-701FC370F017}">
      <dgm:prSet/>
      <dgm:spPr/>
      <dgm:t>
        <a:bodyPr/>
        <a:lstStyle/>
        <a:p>
          <a:endParaRPr lang="en-US"/>
        </a:p>
      </dgm:t>
    </dgm:pt>
    <dgm:pt modelId="{744F0286-2612-41B6-AD2E-C0E94F412859}">
      <dgm:prSet phldrT="[Text]"/>
      <dgm:spPr/>
      <dgm:t>
        <a:bodyPr/>
        <a:lstStyle/>
        <a:p>
          <a:r>
            <a:rPr lang="en-US" u="sng" dirty="0" smtClean="0"/>
            <a:t>&gt;</a:t>
          </a:r>
          <a:r>
            <a:rPr lang="en-US" u="none" dirty="0" smtClean="0"/>
            <a:t>5MMBtu/hr but &lt;10 </a:t>
          </a:r>
          <a:r>
            <a:rPr lang="en-US" u="none" dirty="0" err="1" smtClean="0"/>
            <a:t>MMBtu</a:t>
          </a:r>
          <a:r>
            <a:rPr lang="en-US" u="none" dirty="0" smtClean="0"/>
            <a:t>/hr</a:t>
          </a:r>
          <a:endParaRPr lang="en-US" u="sng" dirty="0"/>
        </a:p>
      </dgm:t>
    </dgm:pt>
    <dgm:pt modelId="{5410C578-0A7B-4416-B149-2192E6C16C92}" type="parTrans" cxnId="{92F81961-0025-4C67-991B-DECED30DC254}">
      <dgm:prSet/>
      <dgm:spPr/>
      <dgm:t>
        <a:bodyPr/>
        <a:lstStyle/>
        <a:p>
          <a:endParaRPr lang="en-US"/>
        </a:p>
      </dgm:t>
    </dgm:pt>
    <dgm:pt modelId="{7E0B087D-DBE5-4073-ADF1-040B815EF380}" type="sibTrans" cxnId="{92F81961-0025-4C67-991B-DECED30DC254}">
      <dgm:prSet/>
      <dgm:spPr/>
      <dgm:t>
        <a:bodyPr/>
        <a:lstStyle/>
        <a:p>
          <a:endParaRPr lang="en-US"/>
        </a:p>
      </dgm:t>
    </dgm:pt>
    <dgm:pt modelId="{D12E8101-33BA-44F2-9AAB-E6C35F7D1038}">
      <dgm:prSet phldrT="[Text]"/>
      <dgm:spPr/>
      <dgm:t>
        <a:bodyPr/>
        <a:lstStyle/>
        <a:p>
          <a:r>
            <a:rPr lang="en-US" dirty="0" smtClean="0"/>
            <a:t>2010</a:t>
          </a:r>
          <a:endParaRPr lang="en-US" dirty="0"/>
        </a:p>
      </dgm:t>
    </dgm:pt>
    <dgm:pt modelId="{4CEE2CC2-CB0F-4F9A-B215-3EC16066C469}" type="parTrans" cxnId="{954FBECE-06A5-472C-8F4B-730E66F614BE}">
      <dgm:prSet/>
      <dgm:spPr/>
      <dgm:t>
        <a:bodyPr/>
        <a:lstStyle/>
        <a:p>
          <a:endParaRPr lang="en-US"/>
        </a:p>
      </dgm:t>
    </dgm:pt>
    <dgm:pt modelId="{7A0C3B1C-628C-4846-9A0D-EB7274467EE5}" type="sibTrans" cxnId="{954FBECE-06A5-472C-8F4B-730E66F614BE}">
      <dgm:prSet/>
      <dgm:spPr/>
      <dgm:t>
        <a:bodyPr/>
        <a:lstStyle/>
        <a:p>
          <a:endParaRPr lang="en-US"/>
        </a:p>
      </dgm:t>
    </dgm:pt>
    <dgm:pt modelId="{9CC4906B-D225-458B-9A32-CE110E5873E6}" type="pres">
      <dgm:prSet presAssocID="{1AB70DAE-BAFC-410C-BD86-F77463F0F0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26300D-6B1B-402C-9947-86C25541FF25}" type="pres">
      <dgm:prSet presAssocID="{E17A3015-A249-42E4-9714-ADFDF7713592}" presName="linNode" presStyleCnt="0"/>
      <dgm:spPr/>
    </dgm:pt>
    <dgm:pt modelId="{65E685FA-5C0A-49AC-9C71-7DE890EEA9BD}" type="pres">
      <dgm:prSet presAssocID="{E17A3015-A249-42E4-9714-ADFDF7713592}" presName="parentText" presStyleLbl="node1" presStyleIdx="0" presStyleCnt="3" custScaleX="270093" custLinFactNeighborX="-20" custLinFactNeighborY="31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B41AA-7930-478B-A2DB-529237861473}" type="pres">
      <dgm:prSet presAssocID="{E17A3015-A249-42E4-9714-ADFDF771359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3A613-B8EF-4313-8A4D-19009A377531}" type="pres">
      <dgm:prSet presAssocID="{1ED2019E-3F20-449B-A89D-37727885AC42}" presName="sp" presStyleCnt="0"/>
      <dgm:spPr/>
    </dgm:pt>
    <dgm:pt modelId="{22E4662B-1C9F-4499-B2E9-326863720271}" type="pres">
      <dgm:prSet presAssocID="{4624F464-D7F2-4BDF-A3AF-F1995BFE2857}" presName="linNode" presStyleCnt="0"/>
      <dgm:spPr/>
    </dgm:pt>
    <dgm:pt modelId="{BA32C5A2-A21D-487E-BE2E-EB7F63BF4714}" type="pres">
      <dgm:prSet presAssocID="{4624F464-D7F2-4BDF-A3AF-F1995BFE2857}" presName="parentText" presStyleLbl="node1" presStyleIdx="1" presStyleCnt="3" custScaleX="2700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0802A-F735-42E9-8ED1-B6E67545545F}" type="pres">
      <dgm:prSet presAssocID="{4624F464-D7F2-4BDF-A3AF-F1995BFE285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85A49-1CA6-498D-B671-3D1CFB6D000E}" type="pres">
      <dgm:prSet presAssocID="{C9E42275-DDD0-45A8-9C5F-C2D596F2EC0F}" presName="sp" presStyleCnt="0"/>
      <dgm:spPr/>
    </dgm:pt>
    <dgm:pt modelId="{B73E6D4A-C7CF-43B8-803E-DFF80EB79E79}" type="pres">
      <dgm:prSet presAssocID="{744F0286-2612-41B6-AD2E-C0E94F412859}" presName="linNode" presStyleCnt="0"/>
      <dgm:spPr/>
    </dgm:pt>
    <dgm:pt modelId="{24DD5143-5AD6-463D-9AB1-7D8C13AED7E9}" type="pres">
      <dgm:prSet presAssocID="{744F0286-2612-41B6-AD2E-C0E94F412859}" presName="parentText" presStyleLbl="node1" presStyleIdx="2" presStyleCnt="3" custScaleX="2700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1C560-A4B0-4092-B4AA-38FA993F3BD0}" type="pres">
      <dgm:prSet presAssocID="{744F0286-2612-41B6-AD2E-C0E94F41285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FF8A1B-A3CB-49AE-B4B2-6D4F181DBC92}" type="presOf" srcId="{1AB70DAE-BAFC-410C-BD86-F77463F0F06F}" destId="{9CC4906B-D225-458B-9A32-CE110E5873E6}" srcOrd="0" destOrd="0" presId="urn:microsoft.com/office/officeart/2005/8/layout/vList5"/>
    <dgm:cxn modelId="{8BE7E582-DC11-4DBA-B238-701FC370F017}" srcId="{4624F464-D7F2-4BDF-A3AF-F1995BFE2857}" destId="{EAE5F3B7-1F29-40A2-A3AB-923C545CC266}" srcOrd="0" destOrd="0" parTransId="{B94228AC-22AC-4F2A-91E9-851612FA9159}" sibTransId="{B94A92E7-F4BC-4A77-9AC5-B19EF6F1CF55}"/>
    <dgm:cxn modelId="{13DF5C81-7AAB-486F-8169-C0DED929BD18}" srcId="{E17A3015-A249-42E4-9714-ADFDF7713592}" destId="{2B2A078E-BBE9-4C44-AC3C-447C1C373E34}" srcOrd="0" destOrd="0" parTransId="{C4D18449-CDA7-4E67-AAAE-A1312D638984}" sibTransId="{6687B7B5-1806-434F-ADAB-A618DCA32E23}"/>
    <dgm:cxn modelId="{F6A06668-778B-4E9F-84DA-D20F1FE6ABFC}" type="presOf" srcId="{744F0286-2612-41B6-AD2E-C0E94F412859}" destId="{24DD5143-5AD6-463D-9AB1-7D8C13AED7E9}" srcOrd="0" destOrd="0" presId="urn:microsoft.com/office/officeart/2005/8/layout/vList5"/>
    <dgm:cxn modelId="{149B7885-CEA0-48E3-9AE6-443676C8B78D}" type="presOf" srcId="{2B2A078E-BBE9-4C44-AC3C-447C1C373E34}" destId="{B34B41AA-7930-478B-A2DB-529237861473}" srcOrd="0" destOrd="0" presId="urn:microsoft.com/office/officeart/2005/8/layout/vList5"/>
    <dgm:cxn modelId="{954FBECE-06A5-472C-8F4B-730E66F614BE}" srcId="{744F0286-2612-41B6-AD2E-C0E94F412859}" destId="{D12E8101-33BA-44F2-9AAB-E6C35F7D1038}" srcOrd="0" destOrd="0" parTransId="{4CEE2CC2-CB0F-4F9A-B215-3EC16066C469}" sibTransId="{7A0C3B1C-628C-4846-9A0D-EB7274467EE5}"/>
    <dgm:cxn modelId="{752C8009-B9D8-4BEE-BDBB-0E19340D9C2F}" type="presOf" srcId="{EAE5F3B7-1F29-40A2-A3AB-923C545CC266}" destId="{1CB0802A-F735-42E9-8ED1-B6E67545545F}" srcOrd="0" destOrd="0" presId="urn:microsoft.com/office/officeart/2005/8/layout/vList5"/>
    <dgm:cxn modelId="{2054B0BF-07BF-46BE-9698-9B41D01089B3}" srcId="{1AB70DAE-BAFC-410C-BD86-F77463F0F06F}" destId="{E17A3015-A249-42E4-9714-ADFDF7713592}" srcOrd="0" destOrd="0" parTransId="{1C9A4643-DE62-446E-93A4-5C9B17B83085}" sibTransId="{1ED2019E-3F20-449B-A89D-37727885AC42}"/>
    <dgm:cxn modelId="{049CCD7A-97C3-420E-A5C4-65B9AE842702}" type="presOf" srcId="{D12E8101-33BA-44F2-9AAB-E6C35F7D1038}" destId="{BB91C560-A4B0-4092-B4AA-38FA993F3BD0}" srcOrd="0" destOrd="0" presId="urn:microsoft.com/office/officeart/2005/8/layout/vList5"/>
    <dgm:cxn modelId="{BE79EC10-C9B0-48B2-984A-B751ADB026E3}" type="presOf" srcId="{4624F464-D7F2-4BDF-A3AF-F1995BFE2857}" destId="{BA32C5A2-A21D-487E-BE2E-EB7F63BF4714}" srcOrd="0" destOrd="0" presId="urn:microsoft.com/office/officeart/2005/8/layout/vList5"/>
    <dgm:cxn modelId="{92F81961-0025-4C67-991B-DECED30DC254}" srcId="{1AB70DAE-BAFC-410C-BD86-F77463F0F06F}" destId="{744F0286-2612-41B6-AD2E-C0E94F412859}" srcOrd="2" destOrd="0" parTransId="{5410C578-0A7B-4416-B149-2192E6C16C92}" sibTransId="{7E0B087D-DBE5-4073-ADF1-040B815EF380}"/>
    <dgm:cxn modelId="{BF51437A-E186-435D-9373-D90F55E19F74}" srcId="{1AB70DAE-BAFC-410C-BD86-F77463F0F06F}" destId="{4624F464-D7F2-4BDF-A3AF-F1995BFE2857}" srcOrd="1" destOrd="0" parTransId="{BF1975CC-4F40-46CA-AF9A-F1612A207326}" sibTransId="{C9E42275-DDD0-45A8-9C5F-C2D596F2EC0F}"/>
    <dgm:cxn modelId="{7B30A676-779D-4087-A3FF-F38943A691AD}" type="presOf" srcId="{E17A3015-A249-42E4-9714-ADFDF7713592}" destId="{65E685FA-5C0A-49AC-9C71-7DE890EEA9BD}" srcOrd="0" destOrd="0" presId="urn:microsoft.com/office/officeart/2005/8/layout/vList5"/>
    <dgm:cxn modelId="{462FEB9F-375C-460A-858F-CAAE3ED6270F}" type="presParOf" srcId="{9CC4906B-D225-458B-9A32-CE110E5873E6}" destId="{6A26300D-6B1B-402C-9947-86C25541FF25}" srcOrd="0" destOrd="0" presId="urn:microsoft.com/office/officeart/2005/8/layout/vList5"/>
    <dgm:cxn modelId="{429DAB95-8D3A-4C0E-8D17-0FE0EFC4F9E8}" type="presParOf" srcId="{6A26300D-6B1B-402C-9947-86C25541FF25}" destId="{65E685FA-5C0A-49AC-9C71-7DE890EEA9BD}" srcOrd="0" destOrd="0" presId="urn:microsoft.com/office/officeart/2005/8/layout/vList5"/>
    <dgm:cxn modelId="{2781C69F-5F23-4984-895D-73907C96BD51}" type="presParOf" srcId="{6A26300D-6B1B-402C-9947-86C25541FF25}" destId="{B34B41AA-7930-478B-A2DB-529237861473}" srcOrd="1" destOrd="0" presId="urn:microsoft.com/office/officeart/2005/8/layout/vList5"/>
    <dgm:cxn modelId="{D36D6AA4-6BAF-4388-82DC-C174A12551D7}" type="presParOf" srcId="{9CC4906B-D225-458B-9A32-CE110E5873E6}" destId="{7CB3A613-B8EF-4313-8A4D-19009A377531}" srcOrd="1" destOrd="0" presId="urn:microsoft.com/office/officeart/2005/8/layout/vList5"/>
    <dgm:cxn modelId="{9E03A32A-3AE2-40B7-BEB8-190DC4A9EC07}" type="presParOf" srcId="{9CC4906B-D225-458B-9A32-CE110E5873E6}" destId="{22E4662B-1C9F-4499-B2E9-326863720271}" srcOrd="2" destOrd="0" presId="urn:microsoft.com/office/officeart/2005/8/layout/vList5"/>
    <dgm:cxn modelId="{468C8505-E5B8-4BBC-9B58-ADE0CDFE4D18}" type="presParOf" srcId="{22E4662B-1C9F-4499-B2E9-326863720271}" destId="{BA32C5A2-A21D-487E-BE2E-EB7F63BF4714}" srcOrd="0" destOrd="0" presId="urn:microsoft.com/office/officeart/2005/8/layout/vList5"/>
    <dgm:cxn modelId="{DEB88933-F151-4BC2-A092-983A1D13FA41}" type="presParOf" srcId="{22E4662B-1C9F-4499-B2E9-326863720271}" destId="{1CB0802A-F735-42E9-8ED1-B6E67545545F}" srcOrd="1" destOrd="0" presId="urn:microsoft.com/office/officeart/2005/8/layout/vList5"/>
    <dgm:cxn modelId="{9901B651-C028-4F29-B07A-01AC4E7A297A}" type="presParOf" srcId="{9CC4906B-D225-458B-9A32-CE110E5873E6}" destId="{A7E85A49-1CA6-498D-B671-3D1CFB6D000E}" srcOrd="3" destOrd="0" presId="urn:microsoft.com/office/officeart/2005/8/layout/vList5"/>
    <dgm:cxn modelId="{786EC247-9EAA-44C4-B786-46AA9BE21117}" type="presParOf" srcId="{9CC4906B-D225-458B-9A32-CE110E5873E6}" destId="{B73E6D4A-C7CF-43B8-803E-DFF80EB79E79}" srcOrd="4" destOrd="0" presId="urn:microsoft.com/office/officeart/2005/8/layout/vList5"/>
    <dgm:cxn modelId="{DA33FED5-E8BB-4804-8411-B25401F1EFFC}" type="presParOf" srcId="{B73E6D4A-C7CF-43B8-803E-DFF80EB79E79}" destId="{24DD5143-5AD6-463D-9AB1-7D8C13AED7E9}" srcOrd="0" destOrd="0" presId="urn:microsoft.com/office/officeart/2005/8/layout/vList5"/>
    <dgm:cxn modelId="{C1B43DB7-923F-41BD-935B-E6A4856F6505}" type="presParOf" srcId="{B73E6D4A-C7CF-43B8-803E-DFF80EB79E79}" destId="{BB91C560-A4B0-4092-B4AA-38FA993F3BD0}" srcOrd="1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09E13B-9C9B-4F67-AAD2-70A4F23FC4A8}" type="doc">
      <dgm:prSet loTypeId="urn:microsoft.com/office/officeart/2005/8/layout/vList5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6F709C74-6623-4B22-9BDE-135CA319BDFD}">
      <dgm:prSet phldrT="[Text]"/>
      <dgm:spPr/>
      <dgm:t>
        <a:bodyPr/>
        <a:lstStyle/>
        <a:p>
          <a:r>
            <a:rPr lang="en-US" dirty="0" smtClean="0"/>
            <a:t>&gt;20 </a:t>
          </a:r>
          <a:r>
            <a:rPr lang="en-US" dirty="0" err="1" smtClean="0"/>
            <a:t>MMBtu</a:t>
          </a:r>
          <a:r>
            <a:rPr lang="en-US" dirty="0" smtClean="0"/>
            <a:t>/hr</a:t>
          </a:r>
          <a:endParaRPr lang="en-US" dirty="0"/>
        </a:p>
      </dgm:t>
    </dgm:pt>
    <dgm:pt modelId="{C519B832-20BB-4909-8ECF-9C9FCEF0E75B}" type="parTrans" cxnId="{6059551A-573D-46CF-BF47-55992C04CF52}">
      <dgm:prSet/>
      <dgm:spPr/>
      <dgm:t>
        <a:bodyPr/>
        <a:lstStyle/>
        <a:p>
          <a:endParaRPr lang="en-US"/>
        </a:p>
      </dgm:t>
    </dgm:pt>
    <dgm:pt modelId="{0EDCD1B1-CD24-4B31-B53D-CC240F48E911}" type="sibTrans" cxnId="{6059551A-573D-46CF-BF47-55992C04CF52}">
      <dgm:prSet/>
      <dgm:spPr/>
      <dgm:t>
        <a:bodyPr/>
        <a:lstStyle/>
        <a:p>
          <a:endParaRPr lang="en-US"/>
        </a:p>
      </dgm:t>
    </dgm:pt>
    <dgm:pt modelId="{1156959B-22B4-489F-929C-CAFB7977ED8D}">
      <dgm:prSet phldrT="[Text]"/>
      <dgm:spPr/>
      <dgm:t>
        <a:bodyPr/>
        <a:lstStyle/>
        <a:p>
          <a:r>
            <a:rPr lang="en-US" dirty="0" smtClean="0"/>
            <a:t>2009</a:t>
          </a:r>
          <a:endParaRPr lang="en-US" dirty="0"/>
        </a:p>
      </dgm:t>
    </dgm:pt>
    <dgm:pt modelId="{082A523C-5232-4C25-BEBE-BB1998E6CB80}" type="parTrans" cxnId="{CA959124-2DBB-4824-B4CD-937B754ABBB1}">
      <dgm:prSet/>
      <dgm:spPr/>
      <dgm:t>
        <a:bodyPr/>
        <a:lstStyle/>
        <a:p>
          <a:endParaRPr lang="en-US"/>
        </a:p>
      </dgm:t>
    </dgm:pt>
    <dgm:pt modelId="{C1950C24-E974-4DA3-B192-9DBD0202C594}" type="sibTrans" cxnId="{CA959124-2DBB-4824-B4CD-937B754ABBB1}">
      <dgm:prSet/>
      <dgm:spPr/>
      <dgm:t>
        <a:bodyPr/>
        <a:lstStyle/>
        <a:p>
          <a:endParaRPr lang="en-US"/>
        </a:p>
      </dgm:t>
    </dgm:pt>
    <dgm:pt modelId="{245550C0-4621-4565-B86A-20417723BA0B}">
      <dgm:prSet phldrT="[Text]"/>
      <dgm:spPr/>
      <dgm:t>
        <a:bodyPr/>
        <a:lstStyle/>
        <a:p>
          <a:r>
            <a:rPr lang="en-US" u="sng" dirty="0" smtClean="0"/>
            <a:t>&gt;</a:t>
          </a:r>
          <a:r>
            <a:rPr lang="en-US" u="none" dirty="0" smtClean="0"/>
            <a:t>10 </a:t>
          </a:r>
          <a:r>
            <a:rPr lang="en-US" u="none" dirty="0" err="1" smtClean="0"/>
            <a:t>MMBtu</a:t>
          </a:r>
          <a:r>
            <a:rPr lang="en-US" u="none" dirty="0" smtClean="0"/>
            <a:t>/hr but &lt;20 </a:t>
          </a:r>
          <a:r>
            <a:rPr lang="en-US" u="none" dirty="0" err="1" smtClean="0"/>
            <a:t>MMBtu</a:t>
          </a:r>
          <a:r>
            <a:rPr lang="en-US" u="none" dirty="0" smtClean="0"/>
            <a:t>/hr</a:t>
          </a:r>
          <a:endParaRPr lang="en-US" u="sng" dirty="0"/>
        </a:p>
      </dgm:t>
    </dgm:pt>
    <dgm:pt modelId="{17F71A79-0BB3-475A-8919-175EE098C9C3}" type="parTrans" cxnId="{E98FC434-6AD8-4564-B1F6-C0E530F2DCA6}">
      <dgm:prSet/>
      <dgm:spPr/>
      <dgm:t>
        <a:bodyPr/>
        <a:lstStyle/>
        <a:p>
          <a:endParaRPr lang="en-US"/>
        </a:p>
      </dgm:t>
    </dgm:pt>
    <dgm:pt modelId="{1A773EDE-4675-4C49-96C5-F2064DED93F2}" type="sibTrans" cxnId="{E98FC434-6AD8-4564-B1F6-C0E530F2DCA6}">
      <dgm:prSet/>
      <dgm:spPr/>
      <dgm:t>
        <a:bodyPr/>
        <a:lstStyle/>
        <a:p>
          <a:endParaRPr lang="en-US"/>
        </a:p>
      </dgm:t>
    </dgm:pt>
    <dgm:pt modelId="{3643AA49-37E3-4AAC-9DD7-AAEB7A418379}">
      <dgm:prSet phldrT="[Text]"/>
      <dgm:spPr/>
      <dgm:t>
        <a:bodyPr/>
        <a:lstStyle/>
        <a:p>
          <a:r>
            <a:rPr lang="en-US" dirty="0" smtClean="0"/>
            <a:t>2010</a:t>
          </a:r>
          <a:endParaRPr lang="en-US" dirty="0"/>
        </a:p>
      </dgm:t>
    </dgm:pt>
    <dgm:pt modelId="{95E8EC2C-0369-4EED-8A28-8045ABD1D03C}" type="parTrans" cxnId="{1C512D0A-BC53-4BCF-80CB-5B94BB96747E}">
      <dgm:prSet/>
      <dgm:spPr/>
      <dgm:t>
        <a:bodyPr/>
        <a:lstStyle/>
        <a:p>
          <a:endParaRPr lang="en-US"/>
        </a:p>
      </dgm:t>
    </dgm:pt>
    <dgm:pt modelId="{2C887E30-7E84-4350-9930-CD30D938F614}" type="sibTrans" cxnId="{1C512D0A-BC53-4BCF-80CB-5B94BB96747E}">
      <dgm:prSet/>
      <dgm:spPr/>
      <dgm:t>
        <a:bodyPr/>
        <a:lstStyle/>
        <a:p>
          <a:endParaRPr lang="en-US"/>
        </a:p>
      </dgm:t>
    </dgm:pt>
    <dgm:pt modelId="{AB41AC9A-C859-4887-B967-C061FF5C8E9C}">
      <dgm:prSet phldrT="[Text]"/>
      <dgm:spPr/>
      <dgm:t>
        <a:bodyPr/>
        <a:lstStyle/>
        <a:p>
          <a:r>
            <a:rPr lang="en-US" u="sng" dirty="0" smtClean="0"/>
            <a:t>&gt;</a:t>
          </a:r>
          <a:r>
            <a:rPr lang="en-US" u="none" dirty="0" smtClean="0"/>
            <a:t>5 </a:t>
          </a:r>
          <a:r>
            <a:rPr lang="en-US" u="none" dirty="0" err="1" smtClean="0"/>
            <a:t>MMBtu</a:t>
          </a:r>
          <a:r>
            <a:rPr lang="en-US" u="none" dirty="0" smtClean="0"/>
            <a:t>/hr but         &lt;10 </a:t>
          </a:r>
          <a:r>
            <a:rPr lang="en-US" u="none" dirty="0" err="1" smtClean="0"/>
            <a:t>MMBtu</a:t>
          </a:r>
          <a:r>
            <a:rPr lang="en-US" u="none" dirty="0" smtClean="0"/>
            <a:t>/hr</a:t>
          </a:r>
          <a:endParaRPr lang="en-US" u="sng" dirty="0"/>
        </a:p>
      </dgm:t>
    </dgm:pt>
    <dgm:pt modelId="{62847555-10E9-4FC2-940D-95F5D99DC974}" type="parTrans" cxnId="{A72D54DB-5648-4F74-9B17-520781E8AF39}">
      <dgm:prSet/>
      <dgm:spPr/>
      <dgm:t>
        <a:bodyPr/>
        <a:lstStyle/>
        <a:p>
          <a:endParaRPr lang="en-US"/>
        </a:p>
      </dgm:t>
    </dgm:pt>
    <dgm:pt modelId="{B9A6DB48-0DA7-4D54-B8B1-35823DA0ADFE}" type="sibTrans" cxnId="{A72D54DB-5648-4F74-9B17-520781E8AF39}">
      <dgm:prSet/>
      <dgm:spPr/>
      <dgm:t>
        <a:bodyPr/>
        <a:lstStyle/>
        <a:p>
          <a:endParaRPr lang="en-US"/>
        </a:p>
      </dgm:t>
    </dgm:pt>
    <dgm:pt modelId="{D93608C0-78E1-45F9-A7C7-D430AC84A0C8}">
      <dgm:prSet phldrT="[Text]"/>
      <dgm:spPr/>
      <dgm:t>
        <a:bodyPr/>
        <a:lstStyle/>
        <a:p>
          <a:r>
            <a:rPr lang="en-US" dirty="0" smtClean="0"/>
            <a:t>2012</a:t>
          </a:r>
          <a:endParaRPr lang="en-US" dirty="0"/>
        </a:p>
      </dgm:t>
    </dgm:pt>
    <dgm:pt modelId="{DF9ED731-1618-4F86-9E82-2B4CB641192F}" type="parTrans" cxnId="{C1D08E38-2E65-4AC2-9260-A9E155FFB190}">
      <dgm:prSet/>
      <dgm:spPr/>
      <dgm:t>
        <a:bodyPr/>
        <a:lstStyle/>
        <a:p>
          <a:endParaRPr lang="en-US"/>
        </a:p>
      </dgm:t>
    </dgm:pt>
    <dgm:pt modelId="{C869F48F-803B-4DA1-9C98-5729D32C64A7}" type="sibTrans" cxnId="{C1D08E38-2E65-4AC2-9260-A9E155FFB190}">
      <dgm:prSet/>
      <dgm:spPr/>
      <dgm:t>
        <a:bodyPr/>
        <a:lstStyle/>
        <a:p>
          <a:endParaRPr lang="en-US"/>
        </a:p>
      </dgm:t>
    </dgm:pt>
    <dgm:pt modelId="{2B55E282-B1D1-4A4F-83B9-F63B8EEC92FA}" type="pres">
      <dgm:prSet presAssocID="{5609E13B-9C9B-4F67-AAD2-70A4F23FC4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5EB993-26D2-49F6-A696-56AD1C4E1571}" type="pres">
      <dgm:prSet presAssocID="{6F709C74-6623-4B22-9BDE-135CA319BDFD}" presName="linNode" presStyleCnt="0"/>
      <dgm:spPr/>
    </dgm:pt>
    <dgm:pt modelId="{289B6005-C8E5-4BF9-B1FF-14E669059299}" type="pres">
      <dgm:prSet presAssocID="{6F709C74-6623-4B22-9BDE-135CA319BDFD}" presName="parentText" presStyleLbl="node1" presStyleIdx="0" presStyleCnt="3" custScaleX="1486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46486-98B1-40F7-BC24-A86C8CF5FB8E}" type="pres">
      <dgm:prSet presAssocID="{6F709C74-6623-4B22-9BDE-135CA319BDFD}" presName="descendantText" presStyleLbl="alignAccFollowNode1" presStyleIdx="0" presStyleCnt="3" custScaleX="70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68CF7-2DEA-4A1A-A19D-5573585403A0}" type="pres">
      <dgm:prSet presAssocID="{0EDCD1B1-CD24-4B31-B53D-CC240F48E911}" presName="sp" presStyleCnt="0"/>
      <dgm:spPr/>
    </dgm:pt>
    <dgm:pt modelId="{C2C58B3F-0209-45D7-8081-CA19A25EE7FB}" type="pres">
      <dgm:prSet presAssocID="{245550C0-4621-4565-B86A-20417723BA0B}" presName="linNode" presStyleCnt="0"/>
      <dgm:spPr/>
    </dgm:pt>
    <dgm:pt modelId="{7F686DDD-024F-4AB5-B812-893FF42164BB}" type="pres">
      <dgm:prSet presAssocID="{245550C0-4621-4565-B86A-20417723BA0B}" presName="parentText" presStyleLbl="node1" presStyleIdx="1" presStyleCnt="3" custScaleX="1936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47E6E-D0E8-461D-AF43-9960553B3E38}" type="pres">
      <dgm:prSet presAssocID="{245550C0-4621-4565-B86A-20417723BA0B}" presName="descendantText" presStyleLbl="alignAccFollowNode1" presStyleIdx="1" presStyleCnt="3" custScaleX="619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B6FAE-12B9-478C-B59A-9C7076AF8F44}" type="pres">
      <dgm:prSet presAssocID="{1A773EDE-4675-4C49-96C5-F2064DED93F2}" presName="sp" presStyleCnt="0"/>
      <dgm:spPr/>
    </dgm:pt>
    <dgm:pt modelId="{EF4840E7-2B06-42E2-B971-4AF6D375BECF}" type="pres">
      <dgm:prSet presAssocID="{AB41AC9A-C859-4887-B967-C061FF5C8E9C}" presName="linNode" presStyleCnt="0"/>
      <dgm:spPr/>
    </dgm:pt>
    <dgm:pt modelId="{1A3171E8-6998-4C49-8924-D5BF07E45BF8}" type="pres">
      <dgm:prSet presAssocID="{AB41AC9A-C859-4887-B967-C061FF5C8E9C}" presName="parentText" presStyleLbl="node1" presStyleIdx="2" presStyleCnt="3" custScaleX="4062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A163D-8201-45ED-8A4A-A96268C12407}" type="pres">
      <dgm:prSet presAssocID="{AB41AC9A-C859-4887-B967-C061FF5C8E9C}" presName="descendantText" presStyleLbl="alignAccFollowNode1" presStyleIdx="2" presStyleCnt="3" custScaleX="83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B50428-E435-42D8-8F2F-A118880D1520}" type="presOf" srcId="{D93608C0-78E1-45F9-A7C7-D430AC84A0C8}" destId="{C35A163D-8201-45ED-8A4A-A96268C12407}" srcOrd="0" destOrd="0" presId="urn:microsoft.com/office/officeart/2005/8/layout/vList5"/>
    <dgm:cxn modelId="{A72D54DB-5648-4F74-9B17-520781E8AF39}" srcId="{5609E13B-9C9B-4F67-AAD2-70A4F23FC4A8}" destId="{AB41AC9A-C859-4887-B967-C061FF5C8E9C}" srcOrd="2" destOrd="0" parTransId="{62847555-10E9-4FC2-940D-95F5D99DC974}" sibTransId="{B9A6DB48-0DA7-4D54-B8B1-35823DA0ADFE}"/>
    <dgm:cxn modelId="{7A4464BF-817D-4533-8C82-49DA53E8C776}" type="presOf" srcId="{AB41AC9A-C859-4887-B967-C061FF5C8E9C}" destId="{1A3171E8-6998-4C49-8924-D5BF07E45BF8}" srcOrd="0" destOrd="0" presId="urn:microsoft.com/office/officeart/2005/8/layout/vList5"/>
    <dgm:cxn modelId="{E98FC434-6AD8-4564-B1F6-C0E530F2DCA6}" srcId="{5609E13B-9C9B-4F67-AAD2-70A4F23FC4A8}" destId="{245550C0-4621-4565-B86A-20417723BA0B}" srcOrd="1" destOrd="0" parTransId="{17F71A79-0BB3-475A-8919-175EE098C9C3}" sibTransId="{1A773EDE-4675-4C49-96C5-F2064DED93F2}"/>
    <dgm:cxn modelId="{E04C5FD5-14DB-475B-B704-7E4AFA4A2944}" type="presOf" srcId="{245550C0-4621-4565-B86A-20417723BA0B}" destId="{7F686DDD-024F-4AB5-B812-893FF42164BB}" srcOrd="0" destOrd="0" presId="urn:microsoft.com/office/officeart/2005/8/layout/vList5"/>
    <dgm:cxn modelId="{99049AEE-7A3E-4B83-914C-2A1FA8CDC66D}" type="presOf" srcId="{1156959B-22B4-489F-929C-CAFB7977ED8D}" destId="{A8146486-98B1-40F7-BC24-A86C8CF5FB8E}" srcOrd="0" destOrd="0" presId="urn:microsoft.com/office/officeart/2005/8/layout/vList5"/>
    <dgm:cxn modelId="{674CCB68-F87E-4491-8111-50A1E592C1A6}" type="presOf" srcId="{3643AA49-37E3-4AAC-9DD7-AAEB7A418379}" destId="{F7E47E6E-D0E8-461D-AF43-9960553B3E38}" srcOrd="0" destOrd="0" presId="urn:microsoft.com/office/officeart/2005/8/layout/vList5"/>
    <dgm:cxn modelId="{FC1FEF69-A97B-4045-8082-EB88941B8D5D}" type="presOf" srcId="{5609E13B-9C9B-4F67-AAD2-70A4F23FC4A8}" destId="{2B55E282-B1D1-4A4F-83B9-F63B8EEC92FA}" srcOrd="0" destOrd="0" presId="urn:microsoft.com/office/officeart/2005/8/layout/vList5"/>
    <dgm:cxn modelId="{6059551A-573D-46CF-BF47-55992C04CF52}" srcId="{5609E13B-9C9B-4F67-AAD2-70A4F23FC4A8}" destId="{6F709C74-6623-4B22-9BDE-135CA319BDFD}" srcOrd="0" destOrd="0" parTransId="{C519B832-20BB-4909-8ECF-9C9FCEF0E75B}" sibTransId="{0EDCD1B1-CD24-4B31-B53D-CC240F48E911}"/>
    <dgm:cxn modelId="{1C512D0A-BC53-4BCF-80CB-5B94BB96747E}" srcId="{245550C0-4621-4565-B86A-20417723BA0B}" destId="{3643AA49-37E3-4AAC-9DD7-AAEB7A418379}" srcOrd="0" destOrd="0" parTransId="{95E8EC2C-0369-4EED-8A28-8045ABD1D03C}" sibTransId="{2C887E30-7E84-4350-9930-CD30D938F614}"/>
    <dgm:cxn modelId="{CA959124-2DBB-4824-B4CD-937B754ABBB1}" srcId="{6F709C74-6623-4B22-9BDE-135CA319BDFD}" destId="{1156959B-22B4-489F-929C-CAFB7977ED8D}" srcOrd="0" destOrd="0" parTransId="{082A523C-5232-4C25-BEBE-BB1998E6CB80}" sibTransId="{C1950C24-E974-4DA3-B192-9DBD0202C594}"/>
    <dgm:cxn modelId="{C1D08E38-2E65-4AC2-9260-A9E155FFB190}" srcId="{AB41AC9A-C859-4887-B967-C061FF5C8E9C}" destId="{D93608C0-78E1-45F9-A7C7-D430AC84A0C8}" srcOrd="0" destOrd="0" parTransId="{DF9ED731-1618-4F86-9E82-2B4CB641192F}" sibTransId="{C869F48F-803B-4DA1-9C98-5729D32C64A7}"/>
    <dgm:cxn modelId="{593627D5-EFCC-4816-A924-0FC7B5C09F4E}" type="presOf" srcId="{6F709C74-6623-4B22-9BDE-135CA319BDFD}" destId="{289B6005-C8E5-4BF9-B1FF-14E669059299}" srcOrd="0" destOrd="0" presId="urn:microsoft.com/office/officeart/2005/8/layout/vList5"/>
    <dgm:cxn modelId="{1818F4B7-5E53-466C-8157-7D3AB09DBC0D}" type="presParOf" srcId="{2B55E282-B1D1-4A4F-83B9-F63B8EEC92FA}" destId="{135EB993-26D2-49F6-A696-56AD1C4E1571}" srcOrd="0" destOrd="0" presId="urn:microsoft.com/office/officeart/2005/8/layout/vList5"/>
    <dgm:cxn modelId="{FF3D6BDC-5E7B-43C7-AC15-85B5EC34E952}" type="presParOf" srcId="{135EB993-26D2-49F6-A696-56AD1C4E1571}" destId="{289B6005-C8E5-4BF9-B1FF-14E669059299}" srcOrd="0" destOrd="0" presId="urn:microsoft.com/office/officeart/2005/8/layout/vList5"/>
    <dgm:cxn modelId="{DCB5DA59-D817-4E3E-B80A-7BDE680CAE30}" type="presParOf" srcId="{135EB993-26D2-49F6-A696-56AD1C4E1571}" destId="{A8146486-98B1-40F7-BC24-A86C8CF5FB8E}" srcOrd="1" destOrd="0" presId="urn:microsoft.com/office/officeart/2005/8/layout/vList5"/>
    <dgm:cxn modelId="{D39F2692-5306-4E63-913B-11D7C7A269A2}" type="presParOf" srcId="{2B55E282-B1D1-4A4F-83B9-F63B8EEC92FA}" destId="{D4F68CF7-2DEA-4A1A-A19D-5573585403A0}" srcOrd="1" destOrd="0" presId="urn:microsoft.com/office/officeart/2005/8/layout/vList5"/>
    <dgm:cxn modelId="{FADACB38-7040-4880-B6D0-EC6EF506F919}" type="presParOf" srcId="{2B55E282-B1D1-4A4F-83B9-F63B8EEC92FA}" destId="{C2C58B3F-0209-45D7-8081-CA19A25EE7FB}" srcOrd="2" destOrd="0" presId="urn:microsoft.com/office/officeart/2005/8/layout/vList5"/>
    <dgm:cxn modelId="{53B91C76-661B-45E3-B94D-23BE816F8D42}" type="presParOf" srcId="{C2C58B3F-0209-45D7-8081-CA19A25EE7FB}" destId="{7F686DDD-024F-4AB5-B812-893FF42164BB}" srcOrd="0" destOrd="0" presId="urn:microsoft.com/office/officeart/2005/8/layout/vList5"/>
    <dgm:cxn modelId="{AFABE6EF-65A9-4BD3-9621-17860C700D59}" type="presParOf" srcId="{C2C58B3F-0209-45D7-8081-CA19A25EE7FB}" destId="{F7E47E6E-D0E8-461D-AF43-9960553B3E38}" srcOrd="1" destOrd="0" presId="urn:microsoft.com/office/officeart/2005/8/layout/vList5"/>
    <dgm:cxn modelId="{F11FF679-B441-4493-8666-10F614A3F1C9}" type="presParOf" srcId="{2B55E282-B1D1-4A4F-83B9-F63B8EEC92FA}" destId="{96DB6FAE-12B9-478C-B59A-9C7076AF8F44}" srcOrd="3" destOrd="0" presId="urn:microsoft.com/office/officeart/2005/8/layout/vList5"/>
    <dgm:cxn modelId="{D66A0BD6-EAD8-4E48-822A-E7EEE2930FF5}" type="presParOf" srcId="{2B55E282-B1D1-4A4F-83B9-F63B8EEC92FA}" destId="{EF4840E7-2B06-42E2-B971-4AF6D375BECF}" srcOrd="4" destOrd="0" presId="urn:microsoft.com/office/officeart/2005/8/layout/vList5"/>
    <dgm:cxn modelId="{FBFFC911-C1D0-4F6E-8A0A-979DEA329F18}" type="presParOf" srcId="{EF4840E7-2B06-42E2-B971-4AF6D375BECF}" destId="{1A3171E8-6998-4C49-8924-D5BF07E45BF8}" srcOrd="0" destOrd="0" presId="urn:microsoft.com/office/officeart/2005/8/layout/vList5"/>
    <dgm:cxn modelId="{57176567-960F-459D-96C8-9CA05598B5DE}" type="presParOf" srcId="{EF4840E7-2B06-42E2-B971-4AF6D375BECF}" destId="{C35A163D-8201-45ED-8A4A-A96268C12407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0BC329-D32B-477E-8BA6-80EAAD562192}" type="datetimeFigureOut">
              <a:rPr lang="en-US"/>
              <a:pPr/>
              <a:t>10/20/2009</a:t>
            </a:fld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26983E-CEC8-48C3-9EE9-8EB1FB36D5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0F2CD7-9326-4013-A34E-D92C2F1906AE}" type="datetimeFigureOut">
              <a:rPr lang="en-US"/>
              <a:pPr/>
              <a:t>10/20/2009</a:t>
            </a:fld>
            <a:endParaRPr lang="en-US"/>
          </a:p>
        </p:txBody>
      </p:sp>
      <p:sp>
        <p:nvSpPr>
          <p:cNvPr id="573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96A0CD-16C1-46EF-9F1F-9BF35E9FF7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5D044-E712-4B67-A3C7-DBF4459D1197}" type="datetime1">
              <a:rPr lang="en-US"/>
              <a:pPr>
                <a:defRPr/>
              </a:pPr>
              <a:t>10/20/2009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8CD23-9D92-4648-8AEC-7AD9A44AB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E410E-F906-49EF-98A3-A6071984A7E1}" type="datetime1">
              <a:rPr lang="en-US"/>
              <a:pPr>
                <a:defRPr/>
              </a:pPr>
              <a:t>10/20/2009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DB226-D54A-46E0-BFC5-EFDF2257C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538A0-C6CA-4D23-8A00-68767070334F}" type="datetime1">
              <a:rPr lang="en-US"/>
              <a:pPr>
                <a:defRPr/>
              </a:pPr>
              <a:t>10/20/2009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3B50F-BC17-4BC8-B67E-7DD53731D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E910-1CB8-4744-9501-5E0EF4643B90}" type="datetime1">
              <a:rPr lang="en-US"/>
              <a:pPr>
                <a:defRPr/>
              </a:pPr>
              <a:t>10/20/2009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6E0B8-E16A-437A-AD34-C0CA27AAF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A7A51-D8AA-4DEB-899A-9CB929EDC5CD}" type="datetime1">
              <a:rPr lang="en-US"/>
              <a:pPr>
                <a:defRPr/>
              </a:pPr>
              <a:t>10/20/2009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34AE9-A38E-4E82-BB98-BA09D1F2A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030DC-9854-431E-A00B-9337822F3BDB}" type="datetime1">
              <a:rPr lang="en-US"/>
              <a:pPr>
                <a:defRPr/>
              </a:pPr>
              <a:t>10/20/2009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1C8C6-B561-4F39-B2CD-49E1E944E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3F81B-632C-40D1-96D8-9CBFAE2A2944}" type="datetime1">
              <a:rPr lang="en-US"/>
              <a:pPr>
                <a:defRPr/>
              </a:pPr>
              <a:t>10/20/2009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9EB9B-452F-4F57-9A73-B02C59B92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9DCCB-C010-43AE-BC46-E9584B4474C1}" type="datetime1">
              <a:rPr lang="en-US"/>
              <a:pPr>
                <a:defRPr/>
              </a:pPr>
              <a:t>10/20/2009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9A857-A774-49E9-9FBF-87A56A51D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66CAE-0987-4863-85CC-7B1E16B331A8}" type="datetime1">
              <a:rPr lang="en-US"/>
              <a:pPr>
                <a:defRPr/>
              </a:pPr>
              <a:t>10/20/2009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54591-2497-4D3D-8BC9-3E130A7F7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3E629-D9AC-43B1-84EF-883E2D937393}" type="datetime1">
              <a:rPr lang="en-US"/>
              <a:pPr>
                <a:defRPr/>
              </a:pPr>
              <a:t>10/20/2009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B429F-F0D2-4E97-82E6-33203BD0B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A3BCA-70D5-48C8-BCF6-EB619D6F79A2}" type="datetime1">
              <a:rPr lang="en-US"/>
              <a:pPr>
                <a:defRPr/>
              </a:pPr>
              <a:t>10/20/2009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B2894-38C1-44E1-9888-CDA184B59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BE3AE6-60DB-4397-99CA-78B2093F346D}" type="datetime1">
              <a:rPr lang="en-US"/>
              <a:pPr>
                <a:defRPr/>
              </a:pPr>
              <a:t>10/20/2009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D45D67-771C-4BA4-8357-0473B47D7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35B05-3CFB-4667-AF09-5DC9803E38B3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3313" name="Rectangle 2"/>
          <p:cNvSpPr>
            <a:spLocks noGrp="1" noChangeArrowheads="1"/>
          </p:cNvSpPr>
          <p:nvPr/>
        </p:nvSpPr>
        <p:spPr bwMode="auto">
          <a:xfrm>
            <a:off x="685800" y="1295400"/>
            <a:ext cx="7772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  <a:latin typeface="Times New Roman" pitchFamily="18" charset="0"/>
              </a:rPr>
              <a:t>Annual</a:t>
            </a:r>
            <a:br>
              <a:rPr lang="en-US" sz="44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4400">
                <a:solidFill>
                  <a:schemeClr val="tx2"/>
                </a:solidFill>
                <a:latin typeface="Times New Roman" pitchFamily="18" charset="0"/>
              </a:rPr>
              <a:t>Combustion Adjustment</a:t>
            </a:r>
            <a:br>
              <a:rPr lang="en-US" sz="44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4400">
                <a:solidFill>
                  <a:schemeClr val="tx2"/>
                </a:solidFill>
                <a:latin typeface="Times New Roman" pitchFamily="18" charset="0"/>
              </a:rPr>
              <a:t>Electronic Reporting</a:t>
            </a:r>
            <a:endParaRPr lang="en-US"/>
          </a:p>
        </p:txBody>
      </p:sp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9624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3124200" y="4267200"/>
            <a:ext cx="4114800" cy="860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New Jersey Department of Environmental Protection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BA6CC-AC02-440C-B2BD-4CA63AB6FC73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2819400" y="5181600"/>
            <a:ext cx="1600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8153400" y="6248400"/>
            <a:ext cx="838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62143-C2B2-41B2-A2F3-E8AB59B8FA9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Oval 3"/>
          <p:cNvSpPr>
            <a:spLocks noChangeArrowheads="1"/>
          </p:cNvSpPr>
          <p:nvPr/>
        </p:nvSpPr>
        <p:spPr bwMode="auto">
          <a:xfrm>
            <a:off x="1676400" y="3733800"/>
            <a:ext cx="3810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7010400" y="4343400"/>
            <a:ext cx="17526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9C2A60-29D0-4BC4-B0A1-34898AD72A0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632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AutoShape 3"/>
          <p:cNvSpPr>
            <a:spLocks noChangeArrowheads="1"/>
          </p:cNvSpPr>
          <p:nvPr/>
        </p:nvSpPr>
        <p:spPr bwMode="auto">
          <a:xfrm>
            <a:off x="685800" y="5181600"/>
            <a:ext cx="457200" cy="685800"/>
          </a:xfrm>
          <a:prstGeom prst="upArrow">
            <a:avLst>
              <a:gd name="adj1" fmla="val 77778"/>
              <a:gd name="adj2" fmla="val 291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2438400" y="2819400"/>
            <a:ext cx="838200" cy="228600"/>
          </a:xfrm>
          <a:prstGeom prst="left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DFB1D-484F-41DE-B44B-0488A75BBDA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2560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108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AutoShape 3"/>
          <p:cNvSpPr>
            <a:spLocks noChangeArrowheads="1"/>
          </p:cNvSpPr>
          <p:nvPr/>
        </p:nvSpPr>
        <p:spPr bwMode="auto">
          <a:xfrm>
            <a:off x="1447800" y="32004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9144000" y="5715000"/>
            <a:ext cx="838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567D7-6FFE-4381-801A-2F77AE95AC4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7696200" y="3200400"/>
            <a:ext cx="12192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1219200" y="3276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8984A-40FF-4E23-A2CD-520E3073D4CA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Oval 3"/>
          <p:cNvSpPr>
            <a:spLocks noChangeArrowheads="1"/>
          </p:cNvSpPr>
          <p:nvPr/>
        </p:nvSpPr>
        <p:spPr bwMode="auto">
          <a:xfrm>
            <a:off x="7086600" y="2362200"/>
            <a:ext cx="19050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Oval 4"/>
          <p:cNvSpPr>
            <a:spLocks noChangeArrowheads="1"/>
          </p:cNvSpPr>
          <p:nvPr/>
        </p:nvSpPr>
        <p:spPr bwMode="auto">
          <a:xfrm>
            <a:off x="838200" y="2362200"/>
            <a:ext cx="3886200" cy="2362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745A9-0EC9-4CF8-8B86-3D598B28D7D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7315200" y="6019800"/>
            <a:ext cx="1143000" cy="838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C54A1-B8C0-4909-AEE1-69163B9A2FB8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Oval 5"/>
          <p:cNvSpPr>
            <a:spLocks noChangeArrowheads="1"/>
          </p:cNvSpPr>
          <p:nvPr/>
        </p:nvSpPr>
        <p:spPr bwMode="auto">
          <a:xfrm>
            <a:off x="1143000" y="5715000"/>
            <a:ext cx="1905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5181600" y="3581400"/>
            <a:ext cx="28956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1295400" y="3505200"/>
            <a:ext cx="35814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80E907-CFFF-435A-B034-E9D2E37C6C2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Oval 5"/>
          <p:cNvSpPr>
            <a:spLocks noChangeArrowheads="1"/>
          </p:cNvSpPr>
          <p:nvPr/>
        </p:nvSpPr>
        <p:spPr bwMode="auto">
          <a:xfrm>
            <a:off x="6553200" y="5105400"/>
            <a:ext cx="1371600" cy="914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A1E57-D8C8-45DE-B995-2AA4EC17F706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Oval 5"/>
          <p:cNvSpPr>
            <a:spLocks noChangeArrowheads="1"/>
          </p:cNvSpPr>
          <p:nvPr/>
        </p:nvSpPr>
        <p:spPr bwMode="auto">
          <a:xfrm>
            <a:off x="8077200" y="5638800"/>
            <a:ext cx="9144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92793-3398-4C1D-94BC-8EECFE748015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Who Needs to do Combustion Adjustment?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1E8AC-7101-43CA-AB13-2A6EE64ACC78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Oval 5"/>
          <p:cNvSpPr>
            <a:spLocks noChangeArrowheads="1"/>
          </p:cNvSpPr>
          <p:nvPr/>
        </p:nvSpPr>
        <p:spPr bwMode="auto">
          <a:xfrm>
            <a:off x="1524000" y="4114800"/>
            <a:ext cx="609600" cy="6858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Oval 6"/>
          <p:cNvSpPr>
            <a:spLocks noChangeArrowheads="1"/>
          </p:cNvSpPr>
          <p:nvPr/>
        </p:nvSpPr>
        <p:spPr bwMode="auto">
          <a:xfrm>
            <a:off x="7315200" y="4953000"/>
            <a:ext cx="1447800" cy="6858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3810000" y="2743200"/>
            <a:ext cx="1676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37E0-E91D-4E17-8EE0-670DCFC6226E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733800" y="2667000"/>
            <a:ext cx="1676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6934200" y="4038600"/>
            <a:ext cx="8382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5BE9F-E17F-4970-91CA-E91E02A5A0BC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Oval 5"/>
          <p:cNvSpPr>
            <a:spLocks noChangeArrowheads="1"/>
          </p:cNvSpPr>
          <p:nvPr/>
        </p:nvSpPr>
        <p:spPr bwMode="auto">
          <a:xfrm>
            <a:off x="1066800" y="5029200"/>
            <a:ext cx="3352800" cy="6858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AutoShape 6"/>
          <p:cNvSpPr>
            <a:spLocks noChangeArrowheads="1"/>
          </p:cNvSpPr>
          <p:nvPr/>
        </p:nvSpPr>
        <p:spPr bwMode="auto">
          <a:xfrm>
            <a:off x="4191000" y="1295400"/>
            <a:ext cx="685800" cy="1524000"/>
          </a:xfrm>
          <a:prstGeom prst="downArrow">
            <a:avLst>
              <a:gd name="adj1" fmla="val 50000"/>
              <a:gd name="adj2" fmla="val 555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4822" name="Oval 7"/>
          <p:cNvSpPr>
            <a:spLocks noChangeArrowheads="1"/>
          </p:cNvSpPr>
          <p:nvPr/>
        </p:nvSpPr>
        <p:spPr bwMode="auto">
          <a:xfrm>
            <a:off x="6934200" y="5638800"/>
            <a:ext cx="1981200" cy="6858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ACAE5-EE1F-4EF4-ABF1-48A9841A709A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Oval 5"/>
          <p:cNvSpPr>
            <a:spLocks noChangeArrowheads="1"/>
          </p:cNvSpPr>
          <p:nvPr/>
        </p:nvSpPr>
        <p:spPr bwMode="auto">
          <a:xfrm>
            <a:off x="6705600" y="4419600"/>
            <a:ext cx="2438400" cy="6858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7391400" y="3810000"/>
            <a:ext cx="838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17863-1CFB-4397-A7DC-553091D2E2C2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Oval 5"/>
          <p:cNvSpPr>
            <a:spLocks noChangeArrowheads="1"/>
          </p:cNvSpPr>
          <p:nvPr/>
        </p:nvSpPr>
        <p:spPr bwMode="auto">
          <a:xfrm>
            <a:off x="7010400" y="4267200"/>
            <a:ext cx="609600" cy="6858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1AB22-EE1F-4AA2-999D-05C584C3E0F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8305800" y="2514600"/>
            <a:ext cx="838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BA645-B8D8-429E-8150-7EE6206A62C4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7467600" y="2057400"/>
            <a:ext cx="16764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606AA-5186-4C81-B83C-5A0B01969248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94843-BF73-42FA-B42C-ECF3CF11814C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8077200" y="5943600"/>
            <a:ext cx="838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21B07-3B75-48C3-BA0A-392E7BF7B01D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2438400" y="4267200"/>
            <a:ext cx="1981200" cy="6858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8534400" y="2133600"/>
            <a:ext cx="609600" cy="6858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Oval 7"/>
          <p:cNvSpPr>
            <a:spLocks noChangeArrowheads="1"/>
          </p:cNvSpPr>
          <p:nvPr/>
        </p:nvSpPr>
        <p:spPr bwMode="auto">
          <a:xfrm>
            <a:off x="5181600" y="5181600"/>
            <a:ext cx="1981200" cy="6858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B2FC5-8F3A-4CC7-A48F-64FF562FAFE3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Air Contaminants?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6F102-E51D-455B-B7AE-F8ABBAF4DC1E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2964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Oval 5"/>
          <p:cNvSpPr>
            <a:spLocks noChangeArrowheads="1"/>
          </p:cNvSpPr>
          <p:nvPr/>
        </p:nvSpPr>
        <p:spPr bwMode="auto">
          <a:xfrm>
            <a:off x="4572000" y="4267200"/>
            <a:ext cx="1219200" cy="6858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562600" y="5029200"/>
            <a:ext cx="1447800" cy="6858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EE1C2-DEDC-4EB8-B474-68AB15A1F536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1066800" y="3886200"/>
            <a:ext cx="38100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84A2E-2FB8-4E3A-B1BB-D8B74D1F3028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6858000" y="3886200"/>
            <a:ext cx="16764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5B97F-345E-47DC-8AE8-A5B242132B55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8305800" y="4267200"/>
            <a:ext cx="838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0CD97-B565-4554-8060-B074BA26E336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1143000" y="3200400"/>
            <a:ext cx="838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Oval 7"/>
          <p:cNvSpPr>
            <a:spLocks noChangeArrowheads="1"/>
          </p:cNvSpPr>
          <p:nvPr/>
        </p:nvSpPr>
        <p:spPr bwMode="auto">
          <a:xfrm>
            <a:off x="228600" y="2133600"/>
            <a:ext cx="838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1C4F5-93EE-4BEE-9E24-1DDEDDAC6FA8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0" y="2133600"/>
            <a:ext cx="838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1981200" y="1143000"/>
            <a:ext cx="1143000" cy="533400"/>
          </a:xfrm>
          <a:prstGeom prst="leftArrow">
            <a:avLst>
              <a:gd name="adj1" fmla="val 50000"/>
              <a:gd name="adj2" fmla="val 535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>
            <a:off x="1905000" y="4953000"/>
            <a:ext cx="1143000" cy="533400"/>
          </a:xfrm>
          <a:prstGeom prst="leftArrow">
            <a:avLst>
              <a:gd name="adj1" fmla="val 50000"/>
              <a:gd name="adj2" fmla="val 535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5181600" y="2133600"/>
            <a:ext cx="838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D8812-9A2E-4916-819A-B07C0E2C214D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AutoShape 5"/>
          <p:cNvSpPr>
            <a:spLocks noChangeArrowheads="1"/>
          </p:cNvSpPr>
          <p:nvPr/>
        </p:nvSpPr>
        <p:spPr bwMode="auto">
          <a:xfrm>
            <a:off x="3124200" y="4114800"/>
            <a:ext cx="762000" cy="457200"/>
          </a:xfrm>
          <a:prstGeom prst="leftArrow">
            <a:avLst>
              <a:gd name="adj1" fmla="val 50000"/>
              <a:gd name="adj2" fmla="val 4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5D509-B20F-40EE-B529-0665906B543E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AutoShape 5"/>
          <p:cNvSpPr>
            <a:spLocks noChangeArrowheads="1"/>
          </p:cNvSpPr>
          <p:nvPr/>
        </p:nvSpPr>
        <p:spPr bwMode="auto">
          <a:xfrm>
            <a:off x="7086600" y="4724400"/>
            <a:ext cx="762000" cy="457200"/>
          </a:xfrm>
          <a:prstGeom prst="leftArrow">
            <a:avLst>
              <a:gd name="adj1" fmla="val 50000"/>
              <a:gd name="adj2" fmla="val 4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8AF09-9899-46D2-A204-FEA6103BCA0A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8229600" cy="5181600"/>
          </a:xfrm>
        </p:spPr>
        <p:txBody>
          <a:bodyPr/>
          <a:lstStyle/>
          <a:p>
            <a:r>
              <a:rPr lang="en-US" sz="2200" b="1" smtClean="0"/>
              <a:t>Central Region</a:t>
            </a:r>
          </a:p>
          <a:p>
            <a:pPr lvl="1">
              <a:buFont typeface="Wingdings 2" pitchFamily="18" charset="2"/>
              <a:buNone/>
            </a:pPr>
            <a:r>
              <a:rPr lang="en-US" sz="2000" smtClean="0"/>
              <a:t>Telephone : 609-292-3187; Fax Number: 609-292-6450</a:t>
            </a:r>
          </a:p>
          <a:p>
            <a:pPr lvl="1">
              <a:buFont typeface="Wingdings 2" pitchFamily="18" charset="2"/>
              <a:buNone/>
            </a:pPr>
            <a:r>
              <a:rPr lang="en-US" sz="2000" smtClean="0"/>
              <a:t>(Jurisdiction: Counties of Burlington, Mercer, Middlesex, Monmouth and Ocean)</a:t>
            </a:r>
            <a:br>
              <a:rPr lang="en-US" sz="2000" smtClean="0"/>
            </a:br>
            <a:endParaRPr lang="en-US" sz="2000" b="1" smtClean="0"/>
          </a:p>
          <a:p>
            <a:r>
              <a:rPr lang="en-US" sz="2200" b="1" smtClean="0"/>
              <a:t>Northern Region</a:t>
            </a:r>
          </a:p>
          <a:p>
            <a:pPr lvl="1">
              <a:buFont typeface="Wingdings 2" pitchFamily="18" charset="2"/>
              <a:buNone/>
            </a:pPr>
            <a:r>
              <a:rPr lang="en-US" sz="2000" smtClean="0"/>
              <a:t>Telephone: 973-656-4444;  Fax Number: 973-656-4080 </a:t>
            </a:r>
          </a:p>
          <a:p>
            <a:pPr lvl="1">
              <a:buFont typeface="Wingdings 2" pitchFamily="18" charset="2"/>
              <a:buNone/>
            </a:pPr>
            <a:r>
              <a:rPr lang="en-US" sz="2000" smtClean="0"/>
              <a:t>(Jurisdiction: Counties of Bergen, Essex, Hudson, Hunterdon, Morris, Passaic, Somerset, Sussex, Union and Warren)</a:t>
            </a:r>
          </a:p>
          <a:p>
            <a:pPr lvl="1">
              <a:buFont typeface="Wingdings 2" pitchFamily="18" charset="2"/>
              <a:buNone/>
            </a:pPr>
            <a:endParaRPr lang="en-US" sz="2000" b="1" smtClean="0"/>
          </a:p>
          <a:p>
            <a:r>
              <a:rPr lang="en-US" sz="2200" b="1" smtClean="0"/>
              <a:t>Southern Region</a:t>
            </a:r>
          </a:p>
          <a:p>
            <a:pPr lvl="1">
              <a:buFont typeface="Wingdings 2" pitchFamily="18" charset="2"/>
              <a:buNone/>
            </a:pPr>
            <a:r>
              <a:rPr lang="en-US" sz="2000" smtClean="0"/>
              <a:t>Telephone: 856-614-3601; Fax Number: 856-614-3613</a:t>
            </a:r>
          </a:p>
          <a:p>
            <a:pPr lvl="1">
              <a:buFont typeface="Wingdings 2" pitchFamily="18" charset="2"/>
              <a:buNone/>
            </a:pPr>
            <a:r>
              <a:rPr lang="en-US" sz="2000" smtClean="0"/>
              <a:t>(Jurisdiction: Counties of Atlantic, Camden, Cape May, Cumberland, Gloucester, and Salem)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EC36E-8A7D-4065-9E91-23846884D183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Combustion Adjustment Schedule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E766D-9CAC-4E04-99C6-FD2418D41572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Online Submittal Schedule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3058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2A5C0-AF85-402A-A997-A0403E8436C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8433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D3099-31C7-4823-97F7-7351C95E0E02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19457" name="Picture 2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0963"/>
            <a:ext cx="9144000" cy="6548437"/>
          </a:xfrm>
        </p:spPr>
      </p:pic>
      <p:sp>
        <p:nvSpPr>
          <p:cNvPr id="19458" name="Oval 3"/>
          <p:cNvSpPr>
            <a:spLocks noChangeArrowheads="1"/>
          </p:cNvSpPr>
          <p:nvPr/>
        </p:nvSpPr>
        <p:spPr bwMode="auto">
          <a:xfrm>
            <a:off x="0" y="4191000"/>
            <a:ext cx="1143000" cy="3810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1295400" y="1752600"/>
            <a:ext cx="838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E9E5A-60EE-4B02-8A07-3898DFD64121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30480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0" y="1905000"/>
            <a:ext cx="1219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7772400" y="5181600"/>
            <a:ext cx="13716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5FAFE-8A21-4BE5-ADAA-D1EA2F41036F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46735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Oval 4"/>
          <p:cNvSpPr>
            <a:spLocks noChangeArrowheads="1"/>
          </p:cNvSpPr>
          <p:nvPr/>
        </p:nvSpPr>
        <p:spPr bwMode="auto">
          <a:xfrm>
            <a:off x="7696200" y="5181600"/>
            <a:ext cx="1447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605</TotalTime>
  <Words>81</Words>
  <Application>Microsoft Office PowerPoint</Application>
  <PresentationFormat>On-screen Show (4:3)</PresentationFormat>
  <Paragraphs>16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Constantia</vt:lpstr>
      <vt:lpstr>Wingdings 2</vt:lpstr>
      <vt:lpstr>Times New Roman</vt:lpstr>
      <vt:lpstr>Flow</vt:lpstr>
      <vt:lpstr>Flow</vt:lpstr>
      <vt:lpstr>Flow</vt:lpstr>
      <vt:lpstr>Flow</vt:lpstr>
      <vt:lpstr>Slide 1</vt:lpstr>
      <vt:lpstr>Who Needs to do Combustion Adjustment?</vt:lpstr>
      <vt:lpstr>What Air Contaminants?</vt:lpstr>
      <vt:lpstr>Combustion Adjustment Schedule</vt:lpstr>
      <vt:lpstr>Online Submittal Schedule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lsi</dc:creator>
  <cp:lastModifiedBy>lsi</cp:lastModifiedBy>
  <cp:revision>35</cp:revision>
  <dcterms:created xsi:type="dcterms:W3CDTF">2009-10-05T19:26:02Z</dcterms:created>
  <dcterms:modified xsi:type="dcterms:W3CDTF">2009-10-20T16:10:30Z</dcterms:modified>
</cp:coreProperties>
</file>